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2" r:id="rId3"/>
    <p:sldId id="283" r:id="rId4"/>
    <p:sldId id="268" r:id="rId5"/>
    <p:sldId id="284" r:id="rId6"/>
    <p:sldId id="285" r:id="rId7"/>
    <p:sldId id="290" r:id="rId8"/>
    <p:sldId id="286" r:id="rId9"/>
    <p:sldId id="291" r:id="rId10"/>
    <p:sldId id="287" r:id="rId11"/>
    <p:sldId id="288" r:id="rId12"/>
    <p:sldId id="267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660066"/>
    <a:srgbClr val="1212AE"/>
    <a:srgbClr val="000066"/>
    <a:srgbClr val="3B404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6A9E-FCBD-4591-8755-DA9C0F4D2BA5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B99F-F9A2-4584-A595-F49B3459F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6A9E-FCBD-4591-8755-DA9C0F4D2BA5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B99F-F9A2-4584-A595-F49B3459F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6A9E-FCBD-4591-8755-DA9C0F4D2BA5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B99F-F9A2-4584-A595-F49B3459F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6A9E-FCBD-4591-8755-DA9C0F4D2BA5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B99F-F9A2-4584-A595-F49B3459F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6A9E-FCBD-4591-8755-DA9C0F4D2BA5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B99F-F9A2-4584-A595-F49B3459F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6A9E-FCBD-4591-8755-DA9C0F4D2BA5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B99F-F9A2-4584-A595-F49B3459F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6A9E-FCBD-4591-8755-DA9C0F4D2BA5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B99F-F9A2-4584-A595-F49B3459F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6A9E-FCBD-4591-8755-DA9C0F4D2BA5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B99F-F9A2-4584-A595-F49B3459F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6A9E-FCBD-4591-8755-DA9C0F4D2BA5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B99F-F9A2-4584-A595-F49B3459F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6A9E-FCBD-4591-8755-DA9C0F4D2BA5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B99F-F9A2-4584-A595-F49B3459F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6A9E-FCBD-4591-8755-DA9C0F4D2BA5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B99F-F9A2-4584-A595-F49B3459F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16A9E-FCBD-4591-8755-DA9C0F4D2BA5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8B99F-F9A2-4584-A595-F49B3459F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620688"/>
            <a:ext cx="8424936" cy="50181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4800" b="1" i="1" dirty="0" smtClean="0">
                <a:solidFill>
                  <a:srgbClr val="002060"/>
                </a:solidFill>
              </a:rPr>
              <a:t>   Не </a:t>
            </a:r>
            <a:r>
              <a:rPr lang="ru-RU" sz="4800" b="1" i="1" dirty="0" err="1" smtClean="0">
                <a:solidFill>
                  <a:srgbClr val="002060"/>
                </a:solidFill>
              </a:rPr>
              <a:t>адкладвай</a:t>
            </a:r>
            <a:r>
              <a:rPr lang="ru-RU" sz="4800" b="1" i="1" dirty="0" smtClean="0">
                <a:solidFill>
                  <a:srgbClr val="002060"/>
                </a:solidFill>
              </a:rPr>
              <a:t> на </a:t>
            </a:r>
            <a:r>
              <a:rPr lang="ru-RU" sz="4800" b="1" i="1" dirty="0" err="1" smtClean="0">
                <a:solidFill>
                  <a:srgbClr val="002060"/>
                </a:solidFill>
              </a:rPr>
              <a:t>заўтра</a:t>
            </a:r>
            <a:r>
              <a:rPr lang="ru-RU" sz="4800" b="1" i="1" dirty="0" smtClean="0">
                <a:solidFill>
                  <a:srgbClr val="002060"/>
                </a:solidFill>
              </a:rPr>
              <a:t> тое, </a:t>
            </a:r>
            <a:r>
              <a:rPr lang="ru-RU" sz="4800" b="1" i="1" dirty="0" err="1" smtClean="0">
                <a:solidFill>
                  <a:srgbClr val="002060"/>
                </a:solidFill>
              </a:rPr>
              <a:t>што</a:t>
            </a:r>
            <a:r>
              <a:rPr lang="ru-RU" sz="4800" b="1" i="1" dirty="0" smtClean="0">
                <a:solidFill>
                  <a:srgbClr val="002060"/>
                </a:solidFill>
              </a:rPr>
              <a:t> </a:t>
            </a:r>
            <a:r>
              <a:rPr lang="ru-RU" sz="4800" b="1" i="1" dirty="0" err="1" smtClean="0">
                <a:solidFill>
                  <a:srgbClr val="002060"/>
                </a:solidFill>
              </a:rPr>
              <a:t>можна</a:t>
            </a:r>
            <a:r>
              <a:rPr lang="ru-RU" sz="4800" b="1" i="1" dirty="0" smtClean="0">
                <a:solidFill>
                  <a:srgbClr val="002060"/>
                </a:solidFill>
              </a:rPr>
              <a:t> </a:t>
            </a:r>
            <a:r>
              <a:rPr lang="ru-RU" sz="4800" b="1" i="1" dirty="0" err="1" smtClean="0">
                <a:solidFill>
                  <a:srgbClr val="002060"/>
                </a:solidFill>
              </a:rPr>
              <a:t>зрабіць</a:t>
            </a:r>
            <a:r>
              <a:rPr lang="ru-RU" sz="4800" b="1" i="1" dirty="0" smtClean="0">
                <a:solidFill>
                  <a:srgbClr val="002060"/>
                </a:solidFill>
              </a:rPr>
              <a:t> </a:t>
            </a:r>
            <a:r>
              <a:rPr lang="ru-RU" sz="4800" b="1" i="1" dirty="0" err="1" smtClean="0">
                <a:solidFill>
                  <a:srgbClr val="002060"/>
                </a:solidFill>
              </a:rPr>
              <a:t>сёння</a:t>
            </a:r>
            <a:r>
              <a:rPr lang="ru-RU" sz="4800" b="1" i="1" dirty="0" smtClean="0">
                <a:solidFill>
                  <a:srgbClr val="002060"/>
                </a:solidFill>
              </a:rPr>
              <a:t>.</a:t>
            </a:r>
            <a:endParaRPr lang="ru-RU" sz="4800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899592" y="816564"/>
            <a:ext cx="367240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Адказы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be-BY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- 2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be-BY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be-BY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- 2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be-BY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0" lang="be-BY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- 2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be-BY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 </a:t>
            </a:r>
            <a:r>
              <a:rPr kumimoji="0" lang="be-BY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- 2</a:t>
            </a:r>
            <a:r>
              <a:rPr kumimoji="0" lang="be-BY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be-BY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656183"/>
          </a:xfrm>
        </p:spPr>
        <p:txBody>
          <a:bodyPr/>
          <a:lstStyle/>
          <a:p>
            <a:r>
              <a:rPr lang="be-BY" b="1" dirty="0" smtClean="0">
                <a:solidFill>
                  <a:srgbClr val="3B40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Дамашняе заданне:</a:t>
            </a:r>
            <a:endParaRPr lang="ru-RU" b="1" dirty="0">
              <a:solidFill>
                <a:srgbClr val="3B404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204864"/>
            <a:ext cx="6872808" cy="3433936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§ 27, </a:t>
            </a:r>
            <a:r>
              <a:rPr lang="ru-RU" sz="4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практыкаванне</a:t>
            </a:r>
            <a: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189</a:t>
            </a:r>
            <a:endParaRPr lang="ru-RU" sz="4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>
            <a:normAutofit/>
          </a:bodyPr>
          <a:lstStyle/>
          <a:p>
            <a:pPr marL="0" indent="15875" algn="ctr">
              <a:lnSpc>
                <a:spcPct val="150000"/>
              </a:lnSpc>
              <a:buNone/>
            </a:pPr>
            <a:endParaRPr lang="be-BY" sz="700" b="1" i="1" dirty="0" smtClean="0">
              <a:solidFill>
                <a:srgbClr val="1212AE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15875" algn="ctr">
              <a:lnSpc>
                <a:spcPct val="150000"/>
              </a:lnSpc>
              <a:buNone/>
            </a:pPr>
            <a:endParaRPr lang="be-BY" sz="2000" b="1" i="1" dirty="0" smtClean="0">
              <a:solidFill>
                <a:srgbClr val="1212AE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15875" algn="ctr">
              <a:lnSpc>
                <a:spcPct val="150000"/>
              </a:lnSpc>
              <a:buNone/>
            </a:pPr>
            <a:r>
              <a:rPr lang="be-BY" sz="4000" b="1" i="1" dirty="0" smtClean="0">
                <a:solidFill>
                  <a:srgbClr val="1212AE"/>
                </a:solidFill>
                <a:latin typeface="Times New Roman" pitchFamily="18" charset="0"/>
                <a:cs typeface="Times New Roman" pitchFamily="18" charset="0"/>
              </a:rPr>
              <a:t>Сёння на ўроку я паўтарыў…..</a:t>
            </a:r>
          </a:p>
          <a:p>
            <a:pPr algn="ctr">
              <a:lnSpc>
                <a:spcPct val="150000"/>
              </a:lnSpc>
              <a:buNone/>
            </a:pPr>
            <a:r>
              <a:rPr lang="be-BY" sz="4000" b="1" i="1" dirty="0" smtClean="0">
                <a:solidFill>
                  <a:srgbClr val="1212AE"/>
                </a:solidFill>
                <a:latin typeface="Times New Roman" pitchFamily="18" charset="0"/>
                <a:cs typeface="Times New Roman" pitchFamily="18" charset="0"/>
              </a:rPr>
              <a:t>Сябе я магу пахваліць за ….</a:t>
            </a:r>
          </a:p>
          <a:p>
            <a:pPr algn="ctr">
              <a:lnSpc>
                <a:spcPct val="150000"/>
              </a:lnSpc>
              <a:buNone/>
            </a:pPr>
            <a:r>
              <a:rPr lang="be-BY" sz="4000" b="1" i="1" dirty="0" smtClean="0">
                <a:solidFill>
                  <a:srgbClr val="1212AE"/>
                </a:solidFill>
                <a:latin typeface="Times New Roman" pitchFamily="18" charset="0"/>
                <a:cs typeface="Times New Roman" pitchFamily="18" charset="0"/>
              </a:rPr>
              <a:t>Мне было цікава працаваць ….</a:t>
            </a:r>
          </a:p>
          <a:p>
            <a:pPr algn="ctr">
              <a:lnSpc>
                <a:spcPct val="150000"/>
              </a:lnSpc>
              <a:buNone/>
            </a:pPr>
            <a:r>
              <a:rPr lang="be-BY" sz="4000" b="1" i="1" dirty="0" smtClean="0">
                <a:solidFill>
                  <a:srgbClr val="1212AE"/>
                </a:solidFill>
                <a:latin typeface="Times New Roman" pitchFamily="18" charset="0"/>
                <a:cs typeface="Times New Roman" pitchFamily="18" charset="0"/>
              </a:rPr>
              <a:t>Гэтыя веды мне спатрэбяцца …..</a:t>
            </a:r>
            <a:endParaRPr lang="ru-RU" sz="4000" b="1" i="1" dirty="0">
              <a:solidFill>
                <a:srgbClr val="1212A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1285860"/>
            <a:ext cx="7203865" cy="329970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Ад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шчырага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сэрца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 </a:t>
            </a:r>
          </a:p>
          <a:p>
            <a:pPr algn="ctr"/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сябры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дарагія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 </a:t>
            </a:r>
          </a:p>
          <a:p>
            <a:pPr algn="ctr"/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дзякую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вам за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ўрок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b="1" dirty="0" smtClean="0">
                <a:solidFill>
                  <a:srgbClr val="990033"/>
                </a:solidFill>
                <a:latin typeface="Georgia" pitchFamily="18" charset="0"/>
              </a:rPr>
              <a:t>Скласці сказ з прапанаваных слоў</a:t>
            </a:r>
            <a:endParaRPr lang="ru-RU" b="1" dirty="0">
              <a:solidFill>
                <a:srgbClr val="990033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84784"/>
            <a:ext cx="6048672" cy="464137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660066"/>
                </a:solidFill>
              </a:rPr>
              <a:t>За </a:t>
            </a:r>
            <a:r>
              <a:rPr lang="ru-RU" sz="3600" b="1" i="1" dirty="0" err="1" smtClean="0">
                <a:solidFill>
                  <a:srgbClr val="660066"/>
                </a:solidFill>
              </a:rPr>
              <a:t>вокнамі</a:t>
            </a:r>
            <a:r>
              <a:rPr lang="ru-RU" sz="3600" b="1" i="1" dirty="0" smtClean="0">
                <a:solidFill>
                  <a:srgbClr val="660066"/>
                </a:solidFill>
              </a:rPr>
              <a:t> </a:t>
            </a:r>
            <a:endParaRPr lang="ru-RU" sz="3600" b="1" i="1" dirty="0" smtClean="0">
              <a:solidFill>
                <a:srgbClr val="660066"/>
              </a:solidFill>
            </a:endParaRPr>
          </a:p>
          <a:p>
            <a:pPr>
              <a:buNone/>
            </a:pPr>
            <a:r>
              <a:rPr lang="ru-RU" sz="3600" b="1" i="1" dirty="0" err="1" smtClean="0">
                <a:solidFill>
                  <a:srgbClr val="660066"/>
                </a:solidFill>
              </a:rPr>
              <a:t>шматпавярховыя</a:t>
            </a:r>
            <a:r>
              <a:rPr lang="ru-RU" sz="3600" b="1" i="1" dirty="0" smtClean="0">
                <a:solidFill>
                  <a:srgbClr val="660066"/>
                </a:solidFill>
              </a:rPr>
              <a:t> </a:t>
            </a:r>
            <a:r>
              <a:rPr lang="ru-RU" sz="3600" b="1" i="1" dirty="0" err="1" smtClean="0">
                <a:solidFill>
                  <a:srgbClr val="660066"/>
                </a:solidFill>
              </a:rPr>
              <a:t>будынкі</a:t>
            </a:r>
            <a:r>
              <a:rPr lang="ru-RU" sz="3600" b="1" i="1" dirty="0" smtClean="0">
                <a:solidFill>
                  <a:srgbClr val="660066"/>
                </a:solidFill>
              </a:rPr>
              <a:t> 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660066"/>
                </a:solidFill>
              </a:rPr>
              <a:t>хаты </a:t>
            </a:r>
          </a:p>
          <a:p>
            <a:pPr>
              <a:buNone/>
            </a:pPr>
            <a:r>
              <a:rPr lang="ru-RU" sz="3600" b="1" i="1" dirty="0" err="1" smtClean="0">
                <a:solidFill>
                  <a:srgbClr val="660066"/>
                </a:solidFill>
              </a:rPr>
              <a:t>цягніка</a:t>
            </a:r>
            <a:r>
              <a:rPr lang="ru-RU" sz="3600" b="1" i="1" dirty="0" smtClean="0">
                <a:solidFill>
                  <a:srgbClr val="660066"/>
                </a:solidFill>
              </a:rPr>
              <a:t> </a:t>
            </a:r>
          </a:p>
          <a:p>
            <a:pPr>
              <a:buNone/>
            </a:pPr>
            <a:r>
              <a:rPr lang="ru-RU" sz="3600" b="1" i="1" dirty="0" err="1" smtClean="0">
                <a:solidFill>
                  <a:srgbClr val="660066"/>
                </a:solidFill>
              </a:rPr>
              <a:t>прамільгнулі</a:t>
            </a:r>
            <a:r>
              <a:rPr lang="ru-RU" sz="3600" b="1" i="1" dirty="0" smtClean="0">
                <a:solidFill>
                  <a:srgbClr val="660066"/>
                </a:solidFill>
              </a:rPr>
              <a:t> </a:t>
            </a:r>
          </a:p>
          <a:p>
            <a:pPr>
              <a:buNone/>
            </a:pPr>
            <a:r>
              <a:rPr lang="ru-RU" sz="3600" b="1" i="1" dirty="0" err="1" smtClean="0">
                <a:solidFill>
                  <a:srgbClr val="660066"/>
                </a:solidFill>
              </a:rPr>
              <a:t>палі</a:t>
            </a:r>
            <a:r>
              <a:rPr lang="ru-RU" sz="3600" b="1" i="1" dirty="0" smtClean="0">
                <a:solidFill>
                  <a:srgbClr val="660066"/>
                </a:solidFill>
              </a:rPr>
              <a:t> </a:t>
            </a:r>
          </a:p>
          <a:p>
            <a:pPr>
              <a:buNone/>
            </a:pPr>
            <a:r>
              <a:rPr lang="ru-RU" sz="3600" b="1" i="1" dirty="0" err="1" smtClean="0">
                <a:solidFill>
                  <a:srgbClr val="660066"/>
                </a:solidFill>
              </a:rPr>
              <a:t>пералескі</a:t>
            </a:r>
            <a:r>
              <a:rPr lang="ru-RU" sz="3600" b="1" i="1" dirty="0" smtClean="0">
                <a:solidFill>
                  <a:srgbClr val="660066"/>
                </a:solidFill>
              </a:rPr>
              <a:t>.</a:t>
            </a: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177800" indent="-177800">
              <a:buNone/>
            </a:pPr>
            <a:r>
              <a:rPr lang="be-BY" dirty="0" smtClean="0"/>
              <a:t>	</a:t>
            </a:r>
            <a:r>
              <a:rPr lang="ru-RU" sz="4400" b="1" i="1" dirty="0" smtClean="0">
                <a:solidFill>
                  <a:srgbClr val="660066"/>
                </a:solidFill>
              </a:rPr>
              <a:t>За </a:t>
            </a:r>
            <a:r>
              <a:rPr lang="ru-RU" sz="4400" b="1" i="1" dirty="0" err="1" smtClean="0">
                <a:solidFill>
                  <a:srgbClr val="660066"/>
                </a:solidFill>
              </a:rPr>
              <a:t>вокнамі</a:t>
            </a:r>
            <a:r>
              <a:rPr lang="ru-RU" sz="4400" b="1" i="1" dirty="0" smtClean="0">
                <a:solidFill>
                  <a:srgbClr val="660066"/>
                </a:solidFill>
              </a:rPr>
              <a:t> </a:t>
            </a:r>
            <a:r>
              <a:rPr lang="ru-RU" sz="4400" b="1" i="1" dirty="0" err="1" smtClean="0">
                <a:solidFill>
                  <a:srgbClr val="660066"/>
                </a:solidFill>
              </a:rPr>
              <a:t>цягніка</a:t>
            </a:r>
            <a:r>
              <a:rPr lang="ru-RU" sz="4400" b="1" i="1" dirty="0" smtClean="0">
                <a:solidFill>
                  <a:srgbClr val="660066"/>
                </a:solidFill>
              </a:rPr>
              <a:t> </a:t>
            </a:r>
            <a:r>
              <a:rPr lang="ru-RU" sz="4400" b="1" i="1" dirty="0" err="1" smtClean="0">
                <a:solidFill>
                  <a:srgbClr val="660066"/>
                </a:solidFill>
              </a:rPr>
              <a:t>прамільгнулі</a:t>
            </a:r>
            <a:r>
              <a:rPr lang="ru-RU" sz="4400" b="1" i="1" dirty="0" smtClean="0">
                <a:solidFill>
                  <a:srgbClr val="660066"/>
                </a:solidFill>
              </a:rPr>
              <a:t> </a:t>
            </a:r>
            <a:r>
              <a:rPr lang="ru-RU" sz="4400" b="1" i="1" dirty="0" err="1" smtClean="0">
                <a:solidFill>
                  <a:srgbClr val="660066"/>
                </a:solidFill>
              </a:rPr>
              <a:t>шматпавярховыя</a:t>
            </a:r>
            <a:r>
              <a:rPr lang="ru-RU" sz="4400" b="1" i="1" dirty="0" smtClean="0">
                <a:solidFill>
                  <a:srgbClr val="660066"/>
                </a:solidFill>
              </a:rPr>
              <a:t> </a:t>
            </a:r>
            <a:r>
              <a:rPr lang="ru-RU" sz="4400" b="1" i="1" dirty="0" err="1" smtClean="0">
                <a:solidFill>
                  <a:srgbClr val="660066"/>
                </a:solidFill>
              </a:rPr>
              <a:t>будынкі</a:t>
            </a:r>
            <a:r>
              <a:rPr lang="ru-RU" sz="4400" b="1" i="1" dirty="0" smtClean="0">
                <a:solidFill>
                  <a:srgbClr val="660066"/>
                </a:solidFill>
              </a:rPr>
              <a:t> хаты </a:t>
            </a:r>
            <a:r>
              <a:rPr lang="ru-RU" sz="4400" b="1" i="1" dirty="0" err="1" smtClean="0">
                <a:solidFill>
                  <a:srgbClr val="660066"/>
                </a:solidFill>
              </a:rPr>
              <a:t>палі</a:t>
            </a:r>
            <a:r>
              <a:rPr lang="ru-RU" sz="4400" b="1" i="1" dirty="0" smtClean="0">
                <a:solidFill>
                  <a:srgbClr val="660066"/>
                </a:solidFill>
              </a:rPr>
              <a:t> </a:t>
            </a:r>
            <a:r>
              <a:rPr lang="ru-RU" sz="4400" b="1" i="1" dirty="0" err="1" smtClean="0">
                <a:solidFill>
                  <a:srgbClr val="660066"/>
                </a:solidFill>
              </a:rPr>
              <a:t>пералескі</a:t>
            </a:r>
            <a:r>
              <a:rPr lang="ru-RU" sz="4400" b="1" i="1" dirty="0" smtClean="0">
                <a:solidFill>
                  <a:srgbClr val="660066"/>
                </a:solidFill>
              </a:rPr>
              <a:t>.</a:t>
            </a:r>
          </a:p>
          <a:p>
            <a:pPr>
              <a:buNone/>
            </a:pPr>
            <a:endParaRPr lang="ru-RU" sz="4400" b="1" i="1" dirty="0" smtClean="0"/>
          </a:p>
          <a:p>
            <a:pPr>
              <a:buNone/>
            </a:pPr>
            <a:r>
              <a:rPr lang="ru-RU" sz="4400" b="1" i="1" dirty="0" smtClean="0">
                <a:solidFill>
                  <a:srgbClr val="1212AE"/>
                </a:solidFill>
              </a:rPr>
              <a:t>За </a:t>
            </a:r>
            <a:r>
              <a:rPr lang="ru-RU" sz="4400" b="1" i="1" dirty="0" err="1" smtClean="0">
                <a:solidFill>
                  <a:srgbClr val="1212AE"/>
                </a:solidFill>
              </a:rPr>
              <a:t>вокнамі</a:t>
            </a:r>
            <a:r>
              <a:rPr lang="ru-RU" sz="4400" b="1" i="1" dirty="0" smtClean="0">
                <a:solidFill>
                  <a:srgbClr val="1212AE"/>
                </a:solidFill>
              </a:rPr>
              <a:t> </a:t>
            </a:r>
            <a:r>
              <a:rPr lang="ru-RU" sz="4400" b="1" i="1" dirty="0" err="1" smtClean="0">
                <a:solidFill>
                  <a:srgbClr val="1212AE"/>
                </a:solidFill>
              </a:rPr>
              <a:t>цягніка</a:t>
            </a:r>
            <a:r>
              <a:rPr lang="ru-RU" sz="4400" b="1" i="1" dirty="0" smtClean="0">
                <a:solidFill>
                  <a:srgbClr val="1212AE"/>
                </a:solidFill>
              </a:rPr>
              <a:t> </a:t>
            </a:r>
            <a:r>
              <a:rPr lang="ru-RU" sz="4400" b="1" i="1" dirty="0" err="1" smtClean="0">
                <a:solidFill>
                  <a:srgbClr val="1212AE"/>
                </a:solidFill>
              </a:rPr>
              <a:t>прамільгнулі</a:t>
            </a:r>
            <a:r>
              <a:rPr lang="ru-RU" sz="4400" b="1" i="1" dirty="0" smtClean="0">
                <a:solidFill>
                  <a:srgbClr val="1212AE"/>
                </a:solidFill>
              </a:rPr>
              <a:t> </a:t>
            </a:r>
            <a:r>
              <a:rPr lang="ru-RU" sz="4400" b="1" i="1" dirty="0" err="1" smtClean="0">
                <a:solidFill>
                  <a:srgbClr val="1212AE"/>
                </a:solidFill>
              </a:rPr>
              <a:t>шматпавярховыя</a:t>
            </a:r>
            <a:r>
              <a:rPr lang="ru-RU" sz="4400" b="1" i="1" dirty="0" smtClean="0">
                <a:solidFill>
                  <a:srgbClr val="1212AE"/>
                </a:solidFill>
              </a:rPr>
              <a:t> </a:t>
            </a:r>
            <a:r>
              <a:rPr lang="ru-RU" sz="4400" b="1" i="1" dirty="0" err="1" smtClean="0">
                <a:solidFill>
                  <a:srgbClr val="1212AE"/>
                </a:solidFill>
              </a:rPr>
              <a:t>будынкі</a:t>
            </a:r>
            <a:r>
              <a:rPr lang="ru-RU" sz="4400" b="1" i="1" dirty="0" smtClean="0">
                <a:solidFill>
                  <a:srgbClr val="1212AE"/>
                </a:solidFill>
              </a:rPr>
              <a:t>, хаты, </a:t>
            </a:r>
            <a:r>
              <a:rPr lang="ru-RU" sz="4400" b="1" i="1" dirty="0" err="1" smtClean="0">
                <a:solidFill>
                  <a:srgbClr val="1212AE"/>
                </a:solidFill>
              </a:rPr>
              <a:t>палі</a:t>
            </a:r>
            <a:r>
              <a:rPr lang="ru-RU" sz="4400" b="1" i="1" dirty="0" smtClean="0">
                <a:solidFill>
                  <a:srgbClr val="1212AE"/>
                </a:solidFill>
              </a:rPr>
              <a:t>, </a:t>
            </a:r>
            <a:r>
              <a:rPr lang="ru-RU" sz="4400" b="1" i="1" dirty="0" err="1" smtClean="0">
                <a:solidFill>
                  <a:srgbClr val="1212AE"/>
                </a:solidFill>
              </a:rPr>
              <a:t>пералескі</a:t>
            </a:r>
            <a:r>
              <a:rPr lang="ru-RU" sz="4400" b="1" i="1" dirty="0" smtClean="0">
                <a:solidFill>
                  <a:srgbClr val="1212AE"/>
                </a:solidFill>
              </a:rPr>
              <a:t>.</a:t>
            </a:r>
            <a:endParaRPr lang="ru-RU" sz="4400" dirty="0" smtClean="0">
              <a:solidFill>
                <a:srgbClr val="1212AE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e-BY" sz="48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Знакі прыпынку пры аднародных членах сказах</a:t>
            </a:r>
            <a:endParaRPr lang="ru-RU" sz="4800" b="1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4" name="Рисунок 3" descr="depositphotos_94446396-stock-photo-cute-owl-t-shirt-graphic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1714488"/>
            <a:ext cx="4714884" cy="47148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fontScale="92500"/>
          </a:bodyPr>
          <a:lstStyle/>
          <a:p>
            <a:r>
              <a:rPr lang="be-BY" sz="4000" b="1" i="1" dirty="0" smtClean="0">
                <a:solidFill>
                  <a:srgbClr val="002060"/>
                </a:solidFill>
              </a:rPr>
              <a:t>Шуміць, круціць, мяце мяцеліца</a:t>
            </a:r>
            <a:r>
              <a:rPr lang="be-BY" sz="4000" b="1" i="1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sz="4000" dirty="0" smtClean="0"/>
              <a:t>   </a:t>
            </a:r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О, </a:t>
            </a:r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endParaRPr lang="ru-RU" sz="4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000" b="1" i="1" dirty="0" err="1" smtClean="0">
                <a:solidFill>
                  <a:srgbClr val="002060"/>
                </a:solidFill>
              </a:rPr>
              <a:t>Праз</a:t>
            </a:r>
            <a:r>
              <a:rPr lang="ru-RU" sz="4000" b="1" i="1" dirty="0" smtClean="0">
                <a:solidFill>
                  <a:srgbClr val="002060"/>
                </a:solidFill>
              </a:rPr>
              <a:t> галлё </a:t>
            </a:r>
            <a:r>
              <a:rPr lang="ru-RU" sz="4000" b="1" i="1" dirty="0" err="1" smtClean="0">
                <a:solidFill>
                  <a:srgbClr val="002060"/>
                </a:solidFill>
              </a:rPr>
              <a:t>прабівалася</a:t>
            </a:r>
            <a:r>
              <a:rPr lang="ru-RU" sz="4000" b="1" i="1" dirty="0" smtClean="0">
                <a:solidFill>
                  <a:srgbClr val="002060"/>
                </a:solidFill>
              </a:rPr>
              <a:t> </a:t>
            </a:r>
            <a:r>
              <a:rPr lang="ru-RU" sz="4000" b="1" i="1" dirty="0" err="1" smtClean="0">
                <a:solidFill>
                  <a:srgbClr val="002060"/>
                </a:solidFill>
              </a:rPr>
              <a:t>яркае</a:t>
            </a:r>
            <a:r>
              <a:rPr lang="ru-RU" sz="4000" b="1" i="1" dirty="0" smtClean="0">
                <a:solidFill>
                  <a:srgbClr val="002060"/>
                </a:solidFill>
              </a:rPr>
              <a:t>, </a:t>
            </a:r>
            <a:r>
              <a:rPr lang="ru-RU" sz="4000" b="1" i="1" dirty="0" err="1" smtClean="0">
                <a:solidFill>
                  <a:srgbClr val="002060"/>
                </a:solidFill>
              </a:rPr>
              <a:t>але</a:t>
            </a:r>
            <a:r>
              <a:rPr lang="ru-RU" sz="4000" b="1" i="1" dirty="0" smtClean="0">
                <a:solidFill>
                  <a:srgbClr val="002060"/>
                </a:solidFill>
              </a:rPr>
              <a:t> </a:t>
            </a:r>
            <a:r>
              <a:rPr lang="ru-RU" sz="4000" b="1" i="1" dirty="0" err="1" smtClean="0">
                <a:solidFill>
                  <a:srgbClr val="002060"/>
                </a:solidFill>
              </a:rPr>
              <a:t>ўжо</a:t>
            </a:r>
            <a:r>
              <a:rPr lang="ru-RU" sz="4000" b="1" i="1" dirty="0" smtClean="0">
                <a:solidFill>
                  <a:srgbClr val="002060"/>
                </a:solidFill>
              </a:rPr>
              <a:t> </a:t>
            </a:r>
            <a:r>
              <a:rPr lang="ru-RU" sz="4000" b="1" i="1" dirty="0" err="1" smtClean="0">
                <a:solidFill>
                  <a:srgbClr val="002060"/>
                </a:solidFill>
              </a:rPr>
              <a:t>халоднае</a:t>
            </a:r>
            <a:r>
              <a:rPr lang="ru-RU" sz="4000" b="1" i="1" dirty="0" smtClean="0">
                <a:solidFill>
                  <a:srgbClr val="002060"/>
                </a:solidFill>
              </a:rPr>
              <a:t> </a:t>
            </a:r>
            <a:r>
              <a:rPr lang="ru-RU" sz="4000" b="1" i="1" dirty="0" err="1" smtClean="0">
                <a:solidFill>
                  <a:srgbClr val="002060"/>
                </a:solidFill>
              </a:rPr>
              <a:t>сонца</a:t>
            </a:r>
            <a:r>
              <a:rPr lang="ru-RU" sz="4000" b="1" i="1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sz="4000" dirty="0" smtClean="0"/>
              <a:t>   </a:t>
            </a:r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4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</a:t>
            </a:r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</a:t>
            </a:r>
            <a:endParaRPr lang="ru-RU" sz="4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e-BY" sz="4000" b="1" i="1" dirty="0" smtClean="0">
                <a:solidFill>
                  <a:srgbClr val="002060"/>
                </a:solidFill>
              </a:rPr>
              <a:t>Снег пакрыў і кусты, і дрэвы, і палі</a:t>
            </a:r>
            <a:r>
              <a:rPr lang="be-BY" sz="4000" b="1" i="1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sz="4000" dirty="0" smtClean="0"/>
              <a:t> </a:t>
            </a:r>
            <a:r>
              <a:rPr lang="ru-RU" sz="4000" dirty="0" smtClean="0"/>
              <a:t>  </a:t>
            </a:r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О</a:t>
            </a:r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О</a:t>
            </a:r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О</a:t>
            </a:r>
            <a:endParaRPr lang="ru-RU" sz="4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e-BY" sz="4000" b="1" i="1" dirty="0" smtClean="0">
                <a:solidFill>
                  <a:srgbClr val="002060"/>
                </a:solidFill>
              </a:rPr>
              <a:t>Вакол лятуць бары і гоні. </a:t>
            </a:r>
            <a:endParaRPr lang="be-BY" sz="40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000" dirty="0" smtClean="0"/>
              <a:t>   </a:t>
            </a:r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</a:t>
            </a:r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О</a:t>
            </a:r>
            <a:endParaRPr lang="be-BY" sz="40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be-BY" sz="40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be-BY" sz="40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0"/>
            <a:ext cx="1258888" cy="6858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1258888" y="0"/>
            <a:ext cx="1225550" cy="6858000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2484438" y="0"/>
            <a:ext cx="1439862" cy="6858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3851275" y="0"/>
            <a:ext cx="1296988" cy="6858000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5148263" y="0"/>
            <a:ext cx="1368425" cy="6858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6516688" y="0"/>
            <a:ext cx="1295400" cy="6858000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7775575" y="0"/>
            <a:ext cx="1368425" cy="6858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074" name="Picture 2" descr="Картинка 31 из 978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611188" y="549275"/>
            <a:ext cx="1101725" cy="1101725"/>
          </a:xfrm>
          <a:prstGeom prst="rect">
            <a:avLst/>
          </a:prstGeom>
          <a:noFill/>
        </p:spPr>
      </p:pic>
      <p:pic>
        <p:nvPicPr>
          <p:cNvPr id="3075" name="Picture 3" descr="Картинка 31 из 978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7451725" y="404813"/>
            <a:ext cx="1101725" cy="1101725"/>
          </a:xfrm>
          <a:prstGeom prst="rect">
            <a:avLst/>
          </a:prstGeom>
          <a:noFill/>
        </p:spPr>
      </p:pic>
      <p:pic>
        <p:nvPicPr>
          <p:cNvPr id="3076" name="Picture 4" descr="Картинка 31 из 978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4067175" y="2781300"/>
            <a:ext cx="1101725" cy="1101725"/>
          </a:xfrm>
          <a:prstGeom prst="rect">
            <a:avLst/>
          </a:prstGeom>
          <a:noFill/>
        </p:spPr>
      </p:pic>
      <p:pic>
        <p:nvPicPr>
          <p:cNvPr id="3077" name="Picture 5" descr="Картинка 31 из 978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611188" y="5300663"/>
            <a:ext cx="1101725" cy="1101725"/>
          </a:xfrm>
          <a:prstGeom prst="rect">
            <a:avLst/>
          </a:prstGeom>
          <a:noFill/>
        </p:spPr>
      </p:pic>
      <p:pic>
        <p:nvPicPr>
          <p:cNvPr id="3078" name="Picture 6" descr="Картинка 31 из 978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7524750" y="5300663"/>
            <a:ext cx="1101725" cy="1101725"/>
          </a:xfrm>
          <a:prstGeom prst="rect">
            <a:avLst/>
          </a:prstGeom>
          <a:noFill/>
        </p:spPr>
      </p:pic>
      <p:pic>
        <p:nvPicPr>
          <p:cNvPr id="3079" name="Picture 7" descr="Картинка 31 из 978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4067175" y="404813"/>
            <a:ext cx="1101725" cy="1101725"/>
          </a:xfrm>
          <a:prstGeom prst="rect">
            <a:avLst/>
          </a:prstGeom>
          <a:noFill/>
        </p:spPr>
      </p:pic>
      <p:pic>
        <p:nvPicPr>
          <p:cNvPr id="3080" name="Picture 8" descr="Картинка 31 из 978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4140200" y="5300663"/>
            <a:ext cx="1101725" cy="1101725"/>
          </a:xfrm>
          <a:prstGeom prst="rect">
            <a:avLst/>
          </a:prstGeom>
          <a:noFill/>
        </p:spPr>
      </p:pic>
      <p:pic>
        <p:nvPicPr>
          <p:cNvPr id="3081" name="Picture 9" descr="Картинка 31 из 978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6372225" y="2781300"/>
            <a:ext cx="1101725" cy="1101725"/>
          </a:xfrm>
          <a:prstGeom prst="rect">
            <a:avLst/>
          </a:prstGeom>
          <a:noFill/>
        </p:spPr>
      </p:pic>
      <p:pic>
        <p:nvPicPr>
          <p:cNvPr id="3082" name="Picture 10" descr="Картинка 31 из 978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1547813" y="2708275"/>
            <a:ext cx="1101725" cy="1101725"/>
          </a:xfrm>
          <a:prstGeom prst="rect">
            <a:avLst/>
          </a:prstGeom>
          <a:noFill/>
        </p:spPr>
      </p:pic>
      <p:pic>
        <p:nvPicPr>
          <p:cNvPr id="3099" name="Picture 2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Футбол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0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35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10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00"/>
                            </p:stCondLst>
                            <p:childTnLst>
                              <p:par>
                                <p:cTn id="43" presetID="10" presetClass="exit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0"/>
                            </p:stCondLst>
                            <p:childTnLst>
                              <p:par>
                                <p:cTn id="47" presetID="10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000"/>
                            </p:stCondLst>
                            <p:childTnLst>
                              <p:par>
                                <p:cTn id="51" presetID="10" presetClass="exit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000"/>
                            </p:stCondLst>
                            <p:childTnLst>
                              <p:par>
                                <p:cTn id="55" presetID="10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1000"/>
                            </p:stCondLst>
                            <p:childTnLst>
                              <p:par>
                                <p:cTn id="59" presetID="10" presetClass="exit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3000"/>
                            </p:stCondLst>
                            <p:childTnLst>
                              <p:par>
                                <p:cTn id="63" presetID="10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0"/>
                            </p:stCondLst>
                            <p:childTnLst>
                              <p:par>
                                <p:cTn id="67" presetID="10" presetClass="exit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7000"/>
                            </p:stCondLst>
                            <p:childTnLst>
                              <p:par>
                                <p:cTn id="71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8000"/>
                            </p:stCondLst>
                            <p:childTnLst>
                              <p:par>
                                <p:cTn id="7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1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9000"/>
                            </p:stCondLst>
                            <p:childTnLst>
                              <p:par>
                                <p:cTn id="81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0"/>
                            </p:stCondLst>
                            <p:childTnLst>
                              <p:par>
                                <p:cTn id="86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100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1000"/>
                            </p:stCondLst>
                            <p:childTnLst>
                              <p:par>
                                <p:cTn id="91" presetID="3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712 -0.00208 L 0.01823 -0.34282 L 0.2941 -0.00208 L 0.01823 0.33935 L -0.25712 -0.00208 Z " pathEditMode="relative" rAng="0" ptsTypes="FFFFF">
                                      <p:cBhvr>
                                        <p:cTn id="92" dur="3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9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99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96505"/>
            <a:ext cx="871296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Мой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дзень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пачынаецца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рана. У </a:t>
            </a:r>
            <a:r>
              <a:rPr kumimoji="0" lang="be-BY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сем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гадзін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раніцы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я О, О, О і О.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Раніцай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звычайна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іду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пешшу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гэта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вельмі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асвяжае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У </a:t>
            </a:r>
            <a:r>
              <a:rPr kumimoji="0" lang="be-BY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восем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гадзін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пачынаюцца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заняткі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Урокі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О, О,</a:t>
            </a:r>
            <a:r>
              <a:rPr kumimoji="0" lang="ru-RU" sz="34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О, О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праходзяць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хутка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Пасля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ўрокаў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 і О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ідзём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лыжах у лес.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Вакол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усё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пакрыта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снегам: і О, і О, і О.</a:t>
            </a:r>
            <a:endParaRPr kumimoji="0" lang="ru-RU" sz="3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Мы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вяртаемся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дадому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адпачыўшымі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а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потым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рыхтуем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ўрокі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Увечары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або О, або О.</a:t>
            </a:r>
            <a:endParaRPr kumimoji="0" lang="ru-RU" sz="3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280920" cy="6514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Мой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дзень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пачынаецца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рана. У </a:t>
            </a:r>
            <a:r>
              <a:rPr lang="be-BY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сем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гадзін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раніцы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я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ўстаю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мыюся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апранаюся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снедаю і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іду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ў школу.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Раніцай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звычайна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іду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пешшу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гэта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вельмі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асвяжае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У </a:t>
            </a:r>
            <a:r>
              <a:rPr lang="be-BY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восем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гадзін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пачынаюцца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заняткі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Урокі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матэматыкі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гісторыі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працы,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фізкультуры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праходзяць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хутка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Пасля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ўрокаў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я і мае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сябры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ідзём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лыжах у лес.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Вакол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усё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пакрыта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снегам: і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дарога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дрэвы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кусты.</a:t>
            </a:r>
            <a:endParaRPr lang="ru-RU" sz="34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Мы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вяртаемся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дадому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адпачыўшымі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а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потым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рыхтуем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ўрокі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Увечары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я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або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гляджу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тэлевізар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гуляю з </a:t>
            </a:r>
            <a:r>
              <a:rPr lang="ru-RU" sz="3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братам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34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332</Words>
  <Application>Microsoft Office PowerPoint</Application>
  <PresentationFormat>Экран (4:3)</PresentationFormat>
  <Paragraphs>44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Скласці сказ з прапанаваных слоў</vt:lpstr>
      <vt:lpstr>Слайд 3</vt:lpstr>
      <vt:lpstr>Знакі прыпынку пры аднародных членах сказах</vt:lpstr>
      <vt:lpstr>Слайд 5</vt:lpstr>
      <vt:lpstr>Слайд 6</vt:lpstr>
      <vt:lpstr>Слайд 7</vt:lpstr>
      <vt:lpstr>Слайд 8</vt:lpstr>
      <vt:lpstr>Слайд 9</vt:lpstr>
      <vt:lpstr>Слайд 10</vt:lpstr>
      <vt:lpstr>Дамашняе заданне: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Admin</cp:lastModifiedBy>
  <cp:revision>51</cp:revision>
  <dcterms:created xsi:type="dcterms:W3CDTF">2017-11-18T09:55:17Z</dcterms:created>
  <dcterms:modified xsi:type="dcterms:W3CDTF">2020-12-06T14:54:45Z</dcterms:modified>
</cp:coreProperties>
</file>